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62" r:id="rId8"/>
    <p:sldId id="258" r:id="rId9"/>
    <p:sldId id="263" r:id="rId10"/>
    <p:sldId id="259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2581"/>
    <a:srgbClr val="65C265"/>
    <a:srgbClr val="181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0CB177-B475-47DA-B429-2DC4821362A5}" v="176" dt="2022-02-07T13:11:01.850"/>
    <p1510:client id="{2A5CF16F-ECD3-4686-A8F9-0CC4C7FD85A4}" v="8" dt="2022-02-07T13:11:39.630"/>
    <p1510:client id="{938CE0EF-F7F1-4414-ABB9-2168C2722A9D}" v="8" dt="2022-02-02T15:08:32.923"/>
    <p1510:client id="{A8B2C979-F9CF-4BAC-821D-CF1E11E55598}" v="2" dt="2022-02-06T11:38:03.475"/>
    <p1510:client id="{AC3B3CA6-CFCC-4DC3-97B7-47B1812B383F}" v="77" dt="2022-02-07T12:52:46.734"/>
    <p1510:client id="{B2110B47-B6D4-447F-8231-1056E0C59088}" v="21" dt="2022-01-31T15:14:43.267"/>
    <p1510:client id="{BB22844D-84FD-4C90-8F83-FA71458391E5}" v="31" dt="2022-01-31T15:26:10.020"/>
    <p1510:client id="{D3D87E92-D4BC-4BF5-9D3F-05FAA268BE05}" v="3" dt="2022-02-02T15:07:35.649"/>
    <p1510:client id="{D65D2B28-22D4-4225-A129-7C19B033B997}" v="27" dt="2022-02-07T13:14:01.810"/>
    <p1510:client id="{F256F291-6CE3-4159-ADD1-A57A1A0BD8E1}" v="21" dt="2022-01-31T15:20:40.9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ny van der Vliet" userId="S::28577@ma-web.nl::c1363985-8964-4f35-a7eb-565b9569ccd3" providerId="AD" clId="Web-{2A5CF16F-ECD3-4686-A8F9-0CC4C7FD85A4}"/>
    <pc:docChg chg="modSld">
      <pc:chgData name="Danny van der Vliet" userId="S::28577@ma-web.nl::c1363985-8964-4f35-a7eb-565b9569ccd3" providerId="AD" clId="Web-{2A5CF16F-ECD3-4686-A8F9-0CC4C7FD85A4}" dt="2022-02-07T13:11:39.630" v="7" actId="14100"/>
      <pc:docMkLst>
        <pc:docMk/>
      </pc:docMkLst>
      <pc:sldChg chg="addSp modSp">
        <pc:chgData name="Danny van der Vliet" userId="S::28577@ma-web.nl::c1363985-8964-4f35-a7eb-565b9569ccd3" providerId="AD" clId="Web-{2A5CF16F-ECD3-4686-A8F9-0CC4C7FD85A4}" dt="2022-02-07T13:11:39.630" v="7" actId="14100"/>
        <pc:sldMkLst>
          <pc:docMk/>
          <pc:sldMk cId="4145571174" sldId="258"/>
        </pc:sldMkLst>
        <pc:picChg chg="add mod">
          <ac:chgData name="Danny van der Vliet" userId="S::28577@ma-web.nl::c1363985-8964-4f35-a7eb-565b9569ccd3" providerId="AD" clId="Web-{2A5CF16F-ECD3-4686-A8F9-0CC4C7FD85A4}" dt="2022-02-07T13:11:30.880" v="5" actId="14100"/>
          <ac:picMkLst>
            <pc:docMk/>
            <pc:sldMk cId="4145571174" sldId="258"/>
            <ac:picMk id="7" creationId="{3D31D200-871F-4C16-B014-CACD25169993}"/>
          </ac:picMkLst>
        </pc:picChg>
        <pc:picChg chg="mod">
          <ac:chgData name="Danny van der Vliet" userId="S::28577@ma-web.nl::c1363985-8964-4f35-a7eb-565b9569ccd3" providerId="AD" clId="Web-{2A5CF16F-ECD3-4686-A8F9-0CC4C7FD85A4}" dt="2022-02-07T13:11:39.630" v="7" actId="14100"/>
          <ac:picMkLst>
            <pc:docMk/>
            <pc:sldMk cId="4145571174" sldId="258"/>
            <ac:picMk id="10" creationId="{368FFB14-A3A2-4C85-8A2C-6FE89C05420A}"/>
          </ac:picMkLst>
        </pc:picChg>
      </pc:sldChg>
    </pc:docChg>
  </pc:docChgLst>
  <pc:docChgLst>
    <pc:chgData name="Jaap Reerink" userId="S::33144@ma-web.nl::ae298eaf-06b6-469f-b80b-9e42c44e4c25" providerId="AD" clId="Web-{A8B2C979-F9CF-4BAC-821D-CF1E11E55598}"/>
    <pc:docChg chg="modSld">
      <pc:chgData name="Jaap Reerink" userId="S::33144@ma-web.nl::ae298eaf-06b6-469f-b80b-9e42c44e4c25" providerId="AD" clId="Web-{A8B2C979-F9CF-4BAC-821D-CF1E11E55598}" dt="2022-02-06T11:38:03.475" v="1" actId="1076"/>
      <pc:docMkLst>
        <pc:docMk/>
      </pc:docMkLst>
      <pc:sldChg chg="modSp">
        <pc:chgData name="Jaap Reerink" userId="S::33144@ma-web.nl::ae298eaf-06b6-469f-b80b-9e42c44e4c25" providerId="AD" clId="Web-{A8B2C979-F9CF-4BAC-821D-CF1E11E55598}" dt="2022-02-06T11:38:03.475" v="1" actId="1076"/>
        <pc:sldMkLst>
          <pc:docMk/>
          <pc:sldMk cId="3543751106" sldId="257"/>
        </pc:sldMkLst>
        <pc:picChg chg="mod">
          <ac:chgData name="Jaap Reerink" userId="S::33144@ma-web.nl::ae298eaf-06b6-469f-b80b-9e42c44e4c25" providerId="AD" clId="Web-{A8B2C979-F9CF-4BAC-821D-CF1E11E55598}" dt="2022-02-06T11:38:03.475" v="1" actId="1076"/>
          <ac:picMkLst>
            <pc:docMk/>
            <pc:sldMk cId="3543751106" sldId="257"/>
            <ac:picMk id="1026" creationId="{C124D65D-9B99-47B3-AE8E-6F0AE3F71B34}"/>
          </ac:picMkLst>
        </pc:picChg>
      </pc:sldChg>
      <pc:sldChg chg="modSp">
        <pc:chgData name="Jaap Reerink" userId="S::33144@ma-web.nl::ae298eaf-06b6-469f-b80b-9e42c44e4c25" providerId="AD" clId="Web-{A8B2C979-F9CF-4BAC-821D-CF1E11E55598}" dt="2022-02-06T11:32:27.077" v="0"/>
        <pc:sldMkLst>
          <pc:docMk/>
          <pc:sldMk cId="743311202" sldId="263"/>
        </pc:sldMkLst>
        <pc:picChg chg="mod">
          <ac:chgData name="Jaap Reerink" userId="S::33144@ma-web.nl::ae298eaf-06b6-469f-b80b-9e42c44e4c25" providerId="AD" clId="Web-{A8B2C979-F9CF-4BAC-821D-CF1E11E55598}" dt="2022-02-06T11:32:27.077" v="0"/>
          <ac:picMkLst>
            <pc:docMk/>
            <pc:sldMk cId="743311202" sldId="263"/>
            <ac:picMk id="3" creationId="{87BB03CC-1F39-43E7-8E65-3165BDDF1960}"/>
          </ac:picMkLst>
        </pc:picChg>
      </pc:sldChg>
    </pc:docChg>
  </pc:docChgLst>
  <pc:docChgLst>
    <pc:chgData name="Warda Fkiri" userId="S::32056@ma-web.nl::bd9e7422-afb2-43f7-8e95-cbc01a2608ad" providerId="AD" clId="Web-{BB22844D-84FD-4C90-8F83-FA71458391E5}"/>
    <pc:docChg chg="modSld">
      <pc:chgData name="Warda Fkiri" userId="S::32056@ma-web.nl::bd9e7422-afb2-43f7-8e95-cbc01a2608ad" providerId="AD" clId="Web-{BB22844D-84FD-4C90-8F83-FA71458391E5}" dt="2022-01-31T15:26:10.020" v="29"/>
      <pc:docMkLst>
        <pc:docMk/>
      </pc:docMkLst>
      <pc:sldChg chg="addSp delSp modSp">
        <pc:chgData name="Warda Fkiri" userId="S::32056@ma-web.nl::bd9e7422-afb2-43f7-8e95-cbc01a2608ad" providerId="AD" clId="Web-{BB22844D-84FD-4C90-8F83-FA71458391E5}" dt="2022-01-31T15:26:10.020" v="29"/>
        <pc:sldMkLst>
          <pc:docMk/>
          <pc:sldMk cId="743311202" sldId="263"/>
        </pc:sldMkLst>
        <pc:picChg chg="add del mod">
          <ac:chgData name="Warda Fkiri" userId="S::32056@ma-web.nl::bd9e7422-afb2-43f7-8e95-cbc01a2608ad" providerId="AD" clId="Web-{BB22844D-84FD-4C90-8F83-FA71458391E5}" dt="2022-01-31T15:26:10.020" v="29"/>
          <ac:picMkLst>
            <pc:docMk/>
            <pc:sldMk cId="743311202" sldId="263"/>
            <ac:picMk id="3" creationId="{87BB03CC-1F39-43E7-8E65-3165BDDF1960}"/>
          </ac:picMkLst>
        </pc:picChg>
        <pc:picChg chg="add del mod">
          <ac:chgData name="Warda Fkiri" userId="S::32056@ma-web.nl::bd9e7422-afb2-43f7-8e95-cbc01a2608ad" providerId="AD" clId="Web-{BB22844D-84FD-4C90-8F83-FA71458391E5}" dt="2022-01-31T15:22:35.001" v="1"/>
          <ac:picMkLst>
            <pc:docMk/>
            <pc:sldMk cId="743311202" sldId="263"/>
            <ac:picMk id="7" creationId="{C2673596-AEC3-497F-966B-9201B0A95758}"/>
          </ac:picMkLst>
        </pc:picChg>
        <pc:picChg chg="add del mod">
          <ac:chgData name="Warda Fkiri" userId="S::32056@ma-web.nl::bd9e7422-afb2-43f7-8e95-cbc01a2608ad" providerId="AD" clId="Web-{BB22844D-84FD-4C90-8F83-FA71458391E5}" dt="2022-01-31T15:23:25.392" v="19" actId="14100"/>
          <ac:picMkLst>
            <pc:docMk/>
            <pc:sldMk cId="743311202" sldId="263"/>
            <ac:picMk id="8" creationId="{7E502577-EE56-48E5-92DC-FBED65FE6EE7}"/>
          </ac:picMkLst>
        </pc:picChg>
        <pc:picChg chg="add mod">
          <ac:chgData name="Warda Fkiri" userId="S::32056@ma-web.nl::bd9e7422-afb2-43f7-8e95-cbc01a2608ad" providerId="AD" clId="Web-{BB22844D-84FD-4C90-8F83-FA71458391E5}" dt="2022-01-31T15:23:17.548" v="16" actId="1076"/>
          <ac:picMkLst>
            <pc:docMk/>
            <pc:sldMk cId="743311202" sldId="263"/>
            <ac:picMk id="9" creationId="{26CEB61B-969B-4091-A459-B6D68198929F}"/>
          </ac:picMkLst>
        </pc:picChg>
        <pc:picChg chg="add mod">
          <ac:chgData name="Warda Fkiri" userId="S::32056@ma-web.nl::bd9e7422-afb2-43f7-8e95-cbc01a2608ad" providerId="AD" clId="Web-{BB22844D-84FD-4C90-8F83-FA71458391E5}" dt="2022-01-31T15:23:22.892" v="18" actId="1076"/>
          <ac:picMkLst>
            <pc:docMk/>
            <pc:sldMk cId="743311202" sldId="263"/>
            <ac:picMk id="10" creationId="{AD07AC97-6A76-4B5B-A031-30FB3C786EAF}"/>
          </ac:picMkLst>
        </pc:picChg>
        <pc:picChg chg="add mod">
          <ac:chgData name="Warda Fkiri" userId="S::32056@ma-web.nl::bd9e7422-afb2-43f7-8e95-cbc01a2608ad" providerId="AD" clId="Web-{BB22844D-84FD-4C90-8F83-FA71458391E5}" dt="2022-01-31T15:25:11.347" v="26" actId="1076"/>
          <ac:picMkLst>
            <pc:docMk/>
            <pc:sldMk cId="743311202" sldId="263"/>
            <ac:picMk id="11" creationId="{CB7855F6-70EA-4E54-9F1F-DBBFF5D2B4A0}"/>
          </ac:picMkLst>
        </pc:picChg>
      </pc:sldChg>
    </pc:docChg>
  </pc:docChgLst>
  <pc:docChgLst>
    <pc:chgData name="Danny van der Vliet" userId="S::28577@ma-web.nl::c1363985-8964-4f35-a7eb-565b9569ccd3" providerId="AD" clId="Web-{AC3B3CA6-CFCC-4DC3-97B7-47B1812B383F}"/>
    <pc:docChg chg="addSld delSld modSld">
      <pc:chgData name="Danny van der Vliet" userId="S::28577@ma-web.nl::c1363985-8964-4f35-a7eb-565b9569ccd3" providerId="AD" clId="Web-{AC3B3CA6-CFCC-4DC3-97B7-47B1812B383F}" dt="2022-02-07T12:52:46.734" v="74"/>
      <pc:docMkLst>
        <pc:docMk/>
      </pc:docMkLst>
      <pc:sldChg chg="addSp modSp">
        <pc:chgData name="Danny van der Vliet" userId="S::28577@ma-web.nl::c1363985-8964-4f35-a7eb-565b9569ccd3" providerId="AD" clId="Web-{AC3B3CA6-CFCC-4DC3-97B7-47B1812B383F}" dt="2022-02-07T12:52:38.374" v="73" actId="1076"/>
        <pc:sldMkLst>
          <pc:docMk/>
          <pc:sldMk cId="4145571174" sldId="258"/>
        </pc:sldMkLst>
        <pc:spChg chg="mod">
          <ac:chgData name="Danny van der Vliet" userId="S::28577@ma-web.nl::c1363985-8964-4f35-a7eb-565b9569ccd3" providerId="AD" clId="Web-{AC3B3CA6-CFCC-4DC3-97B7-47B1812B383F}" dt="2022-02-07T12:50:50.883" v="50" actId="1076"/>
          <ac:spMkLst>
            <pc:docMk/>
            <pc:sldMk cId="4145571174" sldId="258"/>
            <ac:spMk id="2" creationId="{C4288CE3-87B2-410F-9807-D400B429C616}"/>
          </ac:spMkLst>
        </pc:spChg>
        <pc:spChg chg="mod">
          <ac:chgData name="Danny van der Vliet" userId="S::28577@ma-web.nl::c1363985-8964-4f35-a7eb-565b9569ccd3" providerId="AD" clId="Web-{AC3B3CA6-CFCC-4DC3-97B7-47B1812B383F}" dt="2022-02-07T12:47:46.482" v="11" actId="1076"/>
          <ac:spMkLst>
            <pc:docMk/>
            <pc:sldMk cId="4145571174" sldId="258"/>
            <ac:spMk id="4" creationId="{6ED9F9CF-E3AD-48F1-ADA9-AEE9EE2ADAAB}"/>
          </ac:spMkLst>
        </pc:spChg>
        <pc:spChg chg="mod">
          <ac:chgData name="Danny van der Vliet" userId="S::28577@ma-web.nl::c1363985-8964-4f35-a7eb-565b9569ccd3" providerId="AD" clId="Web-{AC3B3CA6-CFCC-4DC3-97B7-47B1812B383F}" dt="2022-02-07T12:48:11.624" v="19" actId="14100"/>
          <ac:spMkLst>
            <pc:docMk/>
            <pc:sldMk cId="4145571174" sldId="258"/>
            <ac:spMk id="5" creationId="{EDD1CB1C-7079-4DB9-946A-B67E765DCCBD}"/>
          </ac:spMkLst>
        </pc:spChg>
        <pc:spChg chg="mod">
          <ac:chgData name="Danny van der Vliet" userId="S::28577@ma-web.nl::c1363985-8964-4f35-a7eb-565b9569ccd3" providerId="AD" clId="Web-{AC3B3CA6-CFCC-4DC3-97B7-47B1812B383F}" dt="2022-02-07T12:48:18.031" v="21" actId="14100"/>
          <ac:spMkLst>
            <pc:docMk/>
            <pc:sldMk cId="4145571174" sldId="258"/>
            <ac:spMk id="6" creationId="{E844CA54-139E-497B-B2B2-6E08FF969CAE}"/>
          </ac:spMkLst>
        </pc:spChg>
        <pc:picChg chg="add mod">
          <ac:chgData name="Danny van der Vliet" userId="S::28577@ma-web.nl::c1363985-8964-4f35-a7eb-565b9569ccd3" providerId="AD" clId="Web-{AC3B3CA6-CFCC-4DC3-97B7-47B1812B383F}" dt="2022-02-07T12:51:57.278" v="64" actId="1076"/>
          <ac:picMkLst>
            <pc:docMk/>
            <pc:sldMk cId="4145571174" sldId="258"/>
            <ac:picMk id="3" creationId="{9F2C18CB-8A09-4699-928B-9CBCEE1C4B39}"/>
          </ac:picMkLst>
        </pc:picChg>
        <pc:picChg chg="add mod">
          <ac:chgData name="Danny van der Vliet" userId="S::28577@ma-web.nl::c1363985-8964-4f35-a7eb-565b9569ccd3" providerId="AD" clId="Web-{AC3B3CA6-CFCC-4DC3-97B7-47B1812B383F}" dt="2022-02-07T12:52:05.059" v="67" actId="1076"/>
          <ac:picMkLst>
            <pc:docMk/>
            <pc:sldMk cId="4145571174" sldId="258"/>
            <ac:picMk id="8" creationId="{633DBAC0-16A9-4CB6-B016-2E26AAF8E994}"/>
          </ac:picMkLst>
        </pc:picChg>
        <pc:picChg chg="add mod">
          <ac:chgData name="Danny van der Vliet" userId="S::28577@ma-web.nl::c1363985-8964-4f35-a7eb-565b9569ccd3" providerId="AD" clId="Web-{AC3B3CA6-CFCC-4DC3-97B7-47B1812B383F}" dt="2022-02-07T12:52:38.374" v="73" actId="1076"/>
          <ac:picMkLst>
            <pc:docMk/>
            <pc:sldMk cId="4145571174" sldId="258"/>
            <ac:picMk id="10" creationId="{368FFB14-A3A2-4C85-8A2C-6FE89C05420A}"/>
          </ac:picMkLst>
        </pc:picChg>
        <pc:picChg chg="add mod">
          <ac:chgData name="Danny van der Vliet" userId="S::28577@ma-web.nl::c1363985-8964-4f35-a7eb-565b9569ccd3" providerId="AD" clId="Web-{AC3B3CA6-CFCC-4DC3-97B7-47B1812B383F}" dt="2022-02-07T12:52:32.374" v="72" actId="1076"/>
          <ac:picMkLst>
            <pc:docMk/>
            <pc:sldMk cId="4145571174" sldId="258"/>
            <ac:picMk id="11" creationId="{A849BD05-4D1C-4F77-9046-2790EF4FC915}"/>
          </ac:picMkLst>
        </pc:picChg>
      </pc:sldChg>
      <pc:sldChg chg="addSp delSp modSp new del">
        <pc:chgData name="Danny van der Vliet" userId="S::28577@ma-web.nl::c1363985-8964-4f35-a7eb-565b9569ccd3" providerId="AD" clId="Web-{AC3B3CA6-CFCC-4DC3-97B7-47B1812B383F}" dt="2022-02-07T12:52:46.734" v="74"/>
        <pc:sldMkLst>
          <pc:docMk/>
          <pc:sldMk cId="1047188711" sldId="264"/>
        </pc:sldMkLst>
        <pc:spChg chg="del">
          <ac:chgData name="Danny van der Vliet" userId="S::28577@ma-web.nl::c1363985-8964-4f35-a7eb-565b9569ccd3" providerId="AD" clId="Web-{AC3B3CA6-CFCC-4DC3-97B7-47B1812B383F}" dt="2022-02-07T12:48:46.673" v="23"/>
          <ac:spMkLst>
            <pc:docMk/>
            <pc:sldMk cId="1047188711" sldId="264"/>
            <ac:spMk id="3" creationId="{0D06AD2E-C0E8-47B7-A01F-D77907CADE44}"/>
          </ac:spMkLst>
        </pc:spChg>
        <pc:picChg chg="add mod ord">
          <ac:chgData name="Danny van der Vliet" userId="S::28577@ma-web.nl::c1363985-8964-4f35-a7eb-565b9569ccd3" providerId="AD" clId="Web-{AC3B3CA6-CFCC-4DC3-97B7-47B1812B383F}" dt="2022-02-07T12:50:01.349" v="38" actId="14100"/>
          <ac:picMkLst>
            <pc:docMk/>
            <pc:sldMk cId="1047188711" sldId="264"/>
            <ac:picMk id="4" creationId="{26DAD10D-2907-4B56-9C03-F12C1C2AE101}"/>
          </ac:picMkLst>
        </pc:picChg>
        <pc:picChg chg="add mod">
          <ac:chgData name="Danny van der Vliet" userId="S::28577@ma-web.nl::c1363985-8964-4f35-a7eb-565b9569ccd3" providerId="AD" clId="Web-{AC3B3CA6-CFCC-4DC3-97B7-47B1812B383F}" dt="2022-02-07T12:50:07.240" v="39" actId="14100"/>
          <ac:picMkLst>
            <pc:docMk/>
            <pc:sldMk cId="1047188711" sldId="264"/>
            <ac:picMk id="6" creationId="{918A1ADD-8599-496A-A337-F83785BCDEA2}"/>
          </ac:picMkLst>
        </pc:picChg>
        <pc:picChg chg="add mod">
          <ac:chgData name="Danny van der Vliet" userId="S::28577@ma-web.nl::c1363985-8964-4f35-a7eb-565b9569ccd3" providerId="AD" clId="Web-{AC3B3CA6-CFCC-4DC3-97B7-47B1812B383F}" dt="2022-02-07T12:49:54.396" v="36" actId="14100"/>
          <ac:picMkLst>
            <pc:docMk/>
            <pc:sldMk cId="1047188711" sldId="264"/>
            <ac:picMk id="7" creationId="{6AC73177-692E-4008-B15D-40DD4222B353}"/>
          </ac:picMkLst>
        </pc:picChg>
      </pc:sldChg>
    </pc:docChg>
  </pc:docChgLst>
  <pc:docChgLst>
    <pc:chgData name="Jaap Reerink" userId="S::33144@ma-web.nl::ae298eaf-06b6-469f-b80b-9e42c44e4c25" providerId="AD" clId="Web-{D65D2B28-22D4-4225-A129-7C19B033B997}"/>
    <pc:docChg chg="modSld">
      <pc:chgData name="Jaap Reerink" userId="S::33144@ma-web.nl::ae298eaf-06b6-469f-b80b-9e42c44e4c25" providerId="AD" clId="Web-{D65D2B28-22D4-4225-A129-7C19B033B997}" dt="2022-02-07T13:14:01.810" v="25" actId="1076"/>
      <pc:docMkLst>
        <pc:docMk/>
      </pc:docMkLst>
      <pc:sldChg chg="modSp">
        <pc:chgData name="Jaap Reerink" userId="S::33144@ma-web.nl::ae298eaf-06b6-469f-b80b-9e42c44e4c25" providerId="AD" clId="Web-{D65D2B28-22D4-4225-A129-7C19B033B997}" dt="2022-02-07T13:14:01.810" v="25" actId="1076"/>
        <pc:sldMkLst>
          <pc:docMk/>
          <pc:sldMk cId="4145571174" sldId="258"/>
        </pc:sldMkLst>
        <pc:spChg chg="mod">
          <ac:chgData name="Jaap Reerink" userId="S::33144@ma-web.nl::ae298eaf-06b6-469f-b80b-9e42c44e4c25" providerId="AD" clId="Web-{D65D2B28-22D4-4225-A129-7C19B033B997}" dt="2022-02-07T13:13:53.044" v="23" actId="1076"/>
          <ac:spMkLst>
            <pc:docMk/>
            <pc:sldMk cId="4145571174" sldId="258"/>
            <ac:spMk id="6" creationId="{E844CA54-139E-497B-B2B2-6E08FF969CAE}"/>
          </ac:spMkLst>
        </pc:spChg>
        <pc:picChg chg="mod">
          <ac:chgData name="Jaap Reerink" userId="S::33144@ma-web.nl::ae298eaf-06b6-469f-b80b-9e42c44e4c25" providerId="AD" clId="Web-{D65D2B28-22D4-4225-A129-7C19B033B997}" dt="2022-02-07T13:14:01.810" v="25" actId="1076"/>
          <ac:picMkLst>
            <pc:docMk/>
            <pc:sldMk cId="4145571174" sldId="258"/>
            <ac:picMk id="3" creationId="{9F2C18CB-8A09-4699-928B-9CBCEE1C4B39}"/>
          </ac:picMkLst>
        </pc:picChg>
        <pc:picChg chg="mod">
          <ac:chgData name="Jaap Reerink" userId="S::33144@ma-web.nl::ae298eaf-06b6-469f-b80b-9e42c44e4c25" providerId="AD" clId="Web-{D65D2B28-22D4-4225-A129-7C19B033B997}" dt="2022-02-07T13:13:41.449" v="21" actId="1076"/>
          <ac:picMkLst>
            <pc:docMk/>
            <pc:sldMk cId="4145571174" sldId="258"/>
            <ac:picMk id="7" creationId="{3D31D200-871F-4C16-B014-CACD25169993}"/>
          </ac:picMkLst>
        </pc:picChg>
        <pc:picChg chg="mod">
          <ac:chgData name="Jaap Reerink" userId="S::33144@ma-web.nl::ae298eaf-06b6-469f-b80b-9e42c44e4c25" providerId="AD" clId="Web-{D65D2B28-22D4-4225-A129-7C19B033B997}" dt="2022-02-07T13:13:41.403" v="19" actId="1076"/>
          <ac:picMkLst>
            <pc:docMk/>
            <pc:sldMk cId="4145571174" sldId="258"/>
            <ac:picMk id="8" creationId="{633DBAC0-16A9-4CB6-B016-2E26AAF8E994}"/>
          </ac:picMkLst>
        </pc:picChg>
        <pc:picChg chg="mod">
          <ac:chgData name="Jaap Reerink" userId="S::33144@ma-web.nl::ae298eaf-06b6-469f-b80b-9e42c44e4c25" providerId="AD" clId="Web-{D65D2B28-22D4-4225-A129-7C19B033B997}" dt="2022-02-07T13:13:41.434" v="20" actId="1076"/>
          <ac:picMkLst>
            <pc:docMk/>
            <pc:sldMk cId="4145571174" sldId="258"/>
            <ac:picMk id="10" creationId="{368FFB14-A3A2-4C85-8A2C-6FE89C05420A}"/>
          </ac:picMkLst>
        </pc:picChg>
      </pc:sldChg>
      <pc:sldChg chg="modSp">
        <pc:chgData name="Jaap Reerink" userId="S::33144@ma-web.nl::ae298eaf-06b6-469f-b80b-9e42c44e4c25" providerId="AD" clId="Web-{D65D2B28-22D4-4225-A129-7C19B033B997}" dt="2022-02-07T13:12:59.213" v="10" actId="1076"/>
        <pc:sldMkLst>
          <pc:docMk/>
          <pc:sldMk cId="743311202" sldId="263"/>
        </pc:sldMkLst>
        <pc:spChg chg="mod">
          <ac:chgData name="Jaap Reerink" userId="S::33144@ma-web.nl::ae298eaf-06b6-469f-b80b-9e42c44e4c25" providerId="AD" clId="Web-{D65D2B28-22D4-4225-A129-7C19B033B997}" dt="2022-02-07T13:12:37.009" v="2" actId="1076"/>
          <ac:spMkLst>
            <pc:docMk/>
            <pc:sldMk cId="743311202" sldId="263"/>
            <ac:spMk id="2" creationId="{C4288CE3-87B2-410F-9807-D400B429C616}"/>
          </ac:spMkLst>
        </pc:spChg>
        <pc:spChg chg="mod">
          <ac:chgData name="Jaap Reerink" userId="S::33144@ma-web.nl::ae298eaf-06b6-469f-b80b-9e42c44e4c25" providerId="AD" clId="Web-{D65D2B28-22D4-4225-A129-7C19B033B997}" dt="2022-02-07T13:12:44.196" v="3" actId="1076"/>
          <ac:spMkLst>
            <pc:docMk/>
            <pc:sldMk cId="743311202" sldId="263"/>
            <ac:spMk id="4" creationId="{6ED9F9CF-E3AD-48F1-ADA9-AEE9EE2ADAAB}"/>
          </ac:spMkLst>
        </pc:spChg>
        <pc:spChg chg="mod">
          <ac:chgData name="Jaap Reerink" userId="S::33144@ma-web.nl::ae298eaf-06b6-469f-b80b-9e42c44e4c25" providerId="AD" clId="Web-{D65D2B28-22D4-4225-A129-7C19B033B997}" dt="2022-02-07T13:12:36.993" v="1" actId="1076"/>
          <ac:spMkLst>
            <pc:docMk/>
            <pc:sldMk cId="743311202" sldId="263"/>
            <ac:spMk id="6" creationId="{E844CA54-139E-497B-B2B2-6E08FF969CAE}"/>
          </ac:spMkLst>
        </pc:spChg>
        <pc:picChg chg="mod">
          <ac:chgData name="Jaap Reerink" userId="S::33144@ma-web.nl::ae298eaf-06b6-469f-b80b-9e42c44e4c25" providerId="AD" clId="Web-{D65D2B28-22D4-4225-A129-7C19B033B997}" dt="2022-02-07T13:12:59.213" v="10" actId="1076"/>
          <ac:picMkLst>
            <pc:docMk/>
            <pc:sldMk cId="743311202" sldId="263"/>
            <ac:picMk id="3" creationId="{87BB03CC-1F39-43E7-8E65-3165BDDF1960}"/>
          </ac:picMkLst>
        </pc:picChg>
        <pc:picChg chg="mod">
          <ac:chgData name="Jaap Reerink" userId="S::33144@ma-web.nl::ae298eaf-06b6-469f-b80b-9e42c44e4c25" providerId="AD" clId="Web-{D65D2B28-22D4-4225-A129-7C19B033B997}" dt="2022-02-07T13:12:44.243" v="4" actId="1076"/>
          <ac:picMkLst>
            <pc:docMk/>
            <pc:sldMk cId="743311202" sldId="263"/>
            <ac:picMk id="8" creationId="{7E502577-EE56-48E5-92DC-FBED65FE6EE7}"/>
          </ac:picMkLst>
        </pc:picChg>
        <pc:picChg chg="mod">
          <ac:chgData name="Jaap Reerink" userId="S::33144@ma-web.nl::ae298eaf-06b6-469f-b80b-9e42c44e4c25" providerId="AD" clId="Web-{D65D2B28-22D4-4225-A129-7C19B033B997}" dt="2022-02-07T13:12:44.275" v="5" actId="1076"/>
          <ac:picMkLst>
            <pc:docMk/>
            <pc:sldMk cId="743311202" sldId="263"/>
            <ac:picMk id="9" creationId="{26CEB61B-969B-4091-A459-B6D68198929F}"/>
          </ac:picMkLst>
        </pc:picChg>
        <pc:picChg chg="mod">
          <ac:chgData name="Jaap Reerink" userId="S::33144@ma-web.nl::ae298eaf-06b6-469f-b80b-9e42c44e4c25" providerId="AD" clId="Web-{D65D2B28-22D4-4225-A129-7C19B033B997}" dt="2022-02-07T13:12:44.321" v="6" actId="1076"/>
          <ac:picMkLst>
            <pc:docMk/>
            <pc:sldMk cId="743311202" sldId="263"/>
            <ac:picMk id="10" creationId="{AD07AC97-6A76-4B5B-A031-30FB3C786EAF}"/>
          </ac:picMkLst>
        </pc:picChg>
        <pc:picChg chg="mod">
          <ac:chgData name="Jaap Reerink" userId="S::33144@ma-web.nl::ae298eaf-06b6-469f-b80b-9e42c44e4c25" providerId="AD" clId="Web-{D65D2B28-22D4-4225-A129-7C19B033B997}" dt="2022-02-07T13:12:44.337" v="7" actId="1076"/>
          <ac:picMkLst>
            <pc:docMk/>
            <pc:sldMk cId="743311202" sldId="263"/>
            <ac:picMk id="11" creationId="{CB7855F6-70EA-4E54-9F1F-DBBFF5D2B4A0}"/>
          </ac:picMkLst>
        </pc:picChg>
      </pc:sldChg>
    </pc:docChg>
  </pc:docChgLst>
  <pc:docChgLst>
    <pc:chgData name="Warda Fkiri" userId="S::32056@ma-web.nl::bd9e7422-afb2-43f7-8e95-cbc01a2608ad" providerId="AD" clId="Web-{F256F291-6CE3-4159-ADD1-A57A1A0BD8E1}"/>
    <pc:docChg chg="modSld">
      <pc:chgData name="Warda Fkiri" userId="S::32056@ma-web.nl::bd9e7422-afb2-43f7-8e95-cbc01a2608ad" providerId="AD" clId="Web-{F256F291-6CE3-4159-ADD1-A57A1A0BD8E1}" dt="2022-01-31T15:20:40.904" v="19" actId="1076"/>
      <pc:docMkLst>
        <pc:docMk/>
      </pc:docMkLst>
      <pc:sldChg chg="modSp">
        <pc:chgData name="Warda Fkiri" userId="S::32056@ma-web.nl::bd9e7422-afb2-43f7-8e95-cbc01a2608ad" providerId="AD" clId="Web-{F256F291-6CE3-4159-ADD1-A57A1A0BD8E1}" dt="2022-01-31T15:18:55.914" v="2" actId="1076"/>
        <pc:sldMkLst>
          <pc:docMk/>
          <pc:sldMk cId="2092808274" sldId="260"/>
        </pc:sldMkLst>
        <pc:spChg chg="mod">
          <ac:chgData name="Warda Fkiri" userId="S::32056@ma-web.nl::bd9e7422-afb2-43f7-8e95-cbc01a2608ad" providerId="AD" clId="Web-{F256F291-6CE3-4159-ADD1-A57A1A0BD8E1}" dt="2022-01-31T15:18:55.914" v="2" actId="1076"/>
          <ac:spMkLst>
            <pc:docMk/>
            <pc:sldMk cId="2092808274" sldId="260"/>
            <ac:spMk id="2" creationId="{56A9BBB7-2131-45D7-A878-992D9C8BCBA7}"/>
          </ac:spMkLst>
        </pc:spChg>
        <pc:spChg chg="mod">
          <ac:chgData name="Warda Fkiri" userId="S::32056@ma-web.nl::bd9e7422-afb2-43f7-8e95-cbc01a2608ad" providerId="AD" clId="Web-{F256F291-6CE3-4159-ADD1-A57A1A0BD8E1}" dt="2022-01-31T15:18:52.883" v="1" actId="1076"/>
          <ac:spMkLst>
            <pc:docMk/>
            <pc:sldMk cId="2092808274" sldId="260"/>
            <ac:spMk id="8" creationId="{43A28670-910C-48AC-848D-2F472B35C5F5}"/>
          </ac:spMkLst>
        </pc:spChg>
        <pc:picChg chg="mod">
          <ac:chgData name="Warda Fkiri" userId="S::32056@ma-web.nl::bd9e7422-afb2-43f7-8e95-cbc01a2608ad" providerId="AD" clId="Web-{F256F291-6CE3-4159-ADD1-A57A1A0BD8E1}" dt="2022-01-31T15:18:49.398" v="0" actId="1076"/>
          <ac:picMkLst>
            <pc:docMk/>
            <pc:sldMk cId="2092808274" sldId="260"/>
            <ac:picMk id="9" creationId="{0DB811A5-21F4-42D3-8A1F-45FD802EFAA8}"/>
          </ac:picMkLst>
        </pc:picChg>
      </pc:sldChg>
      <pc:sldChg chg="modSp">
        <pc:chgData name="Warda Fkiri" userId="S::32056@ma-web.nl::bd9e7422-afb2-43f7-8e95-cbc01a2608ad" providerId="AD" clId="Web-{F256F291-6CE3-4159-ADD1-A57A1A0BD8E1}" dt="2022-01-31T15:19:36.338" v="11" actId="20577"/>
        <pc:sldMkLst>
          <pc:docMk/>
          <pc:sldMk cId="1778832765" sldId="262"/>
        </pc:sldMkLst>
        <pc:spChg chg="mod">
          <ac:chgData name="Warda Fkiri" userId="S::32056@ma-web.nl::bd9e7422-afb2-43f7-8e95-cbc01a2608ad" providerId="AD" clId="Web-{F256F291-6CE3-4159-ADD1-A57A1A0BD8E1}" dt="2022-01-31T15:19:04.024" v="3" actId="14100"/>
          <ac:spMkLst>
            <pc:docMk/>
            <pc:sldMk cId="1778832765" sldId="262"/>
            <ac:spMk id="2" creationId="{0B027277-36E0-40FC-8B44-22FD47081CA5}"/>
          </ac:spMkLst>
        </pc:spChg>
        <pc:spChg chg="mod">
          <ac:chgData name="Warda Fkiri" userId="S::32056@ma-web.nl::bd9e7422-afb2-43f7-8e95-cbc01a2608ad" providerId="AD" clId="Web-{F256F291-6CE3-4159-ADD1-A57A1A0BD8E1}" dt="2022-01-31T15:19:36.338" v="11" actId="20577"/>
          <ac:spMkLst>
            <pc:docMk/>
            <pc:sldMk cId="1778832765" sldId="262"/>
            <ac:spMk id="3" creationId="{DFB69580-79B1-43C5-9761-0743D2B7FC3A}"/>
          </ac:spMkLst>
        </pc:spChg>
      </pc:sldChg>
      <pc:sldChg chg="addSp modSp">
        <pc:chgData name="Warda Fkiri" userId="S::32056@ma-web.nl::bd9e7422-afb2-43f7-8e95-cbc01a2608ad" providerId="AD" clId="Web-{F256F291-6CE3-4159-ADD1-A57A1A0BD8E1}" dt="2022-01-31T15:20:40.904" v="19" actId="1076"/>
        <pc:sldMkLst>
          <pc:docMk/>
          <pc:sldMk cId="743311202" sldId="263"/>
        </pc:sldMkLst>
        <pc:spChg chg="mod">
          <ac:chgData name="Warda Fkiri" userId="S::32056@ma-web.nl::bd9e7422-afb2-43f7-8e95-cbc01a2608ad" providerId="AD" clId="Web-{F256F291-6CE3-4159-ADD1-A57A1A0BD8E1}" dt="2022-01-31T15:19:19.759" v="5" actId="14100"/>
          <ac:spMkLst>
            <pc:docMk/>
            <pc:sldMk cId="743311202" sldId="263"/>
            <ac:spMk id="2" creationId="{C4288CE3-87B2-410F-9807-D400B429C616}"/>
          </ac:spMkLst>
        </pc:spChg>
        <pc:picChg chg="add mod">
          <ac:chgData name="Warda Fkiri" userId="S::32056@ma-web.nl::bd9e7422-afb2-43f7-8e95-cbc01a2608ad" providerId="AD" clId="Web-{F256F291-6CE3-4159-ADD1-A57A1A0BD8E1}" dt="2022-01-31T15:20:40.904" v="19" actId="1076"/>
          <ac:picMkLst>
            <pc:docMk/>
            <pc:sldMk cId="743311202" sldId="263"/>
            <ac:picMk id="3" creationId="{87BB03CC-1F39-43E7-8E65-3165BDDF1960}"/>
          </ac:picMkLst>
        </pc:picChg>
      </pc:sldChg>
    </pc:docChg>
  </pc:docChgLst>
  <pc:docChgLst>
    <pc:chgData name="Dominique van Leersum" userId="S::dominiquevanleersum_quicknet.nl#ext#@mediacollegeamsterdam.onmicrosoft.com::9dfe72e8-26df-465f-9a48-11090277432a" providerId="AD" clId="Web-{D3D87E92-D4BC-4BF5-9D3F-05FAA268BE05}"/>
    <pc:docChg chg="modSld">
      <pc:chgData name="Dominique van Leersum" userId="S::dominiquevanleersum_quicknet.nl#ext#@mediacollegeamsterdam.onmicrosoft.com::9dfe72e8-26df-465f-9a48-11090277432a" providerId="AD" clId="Web-{D3D87E92-D4BC-4BF5-9D3F-05FAA268BE05}" dt="2022-02-02T15:07:35.649" v="2" actId="14100"/>
      <pc:docMkLst>
        <pc:docMk/>
      </pc:docMkLst>
      <pc:sldChg chg="modSp">
        <pc:chgData name="Dominique van Leersum" userId="S::dominiquevanleersum_quicknet.nl#ext#@mediacollegeamsterdam.onmicrosoft.com::9dfe72e8-26df-465f-9a48-11090277432a" providerId="AD" clId="Web-{D3D87E92-D4BC-4BF5-9D3F-05FAA268BE05}" dt="2022-02-02T15:07:35.649" v="2" actId="14100"/>
        <pc:sldMkLst>
          <pc:docMk/>
          <pc:sldMk cId="1778832765" sldId="262"/>
        </pc:sldMkLst>
        <pc:spChg chg="mod">
          <ac:chgData name="Dominique van Leersum" userId="S::dominiquevanleersum_quicknet.nl#ext#@mediacollegeamsterdam.onmicrosoft.com::9dfe72e8-26df-465f-9a48-11090277432a" providerId="AD" clId="Web-{D3D87E92-D4BC-4BF5-9D3F-05FAA268BE05}" dt="2022-02-02T15:07:35.649" v="2" actId="14100"/>
          <ac:spMkLst>
            <pc:docMk/>
            <pc:sldMk cId="1778832765" sldId="262"/>
            <ac:spMk id="2" creationId="{0B027277-36E0-40FC-8B44-22FD47081CA5}"/>
          </ac:spMkLst>
        </pc:spChg>
      </pc:sldChg>
    </pc:docChg>
  </pc:docChgLst>
  <pc:docChgLst>
    <pc:chgData name="Jaap Reerink" userId="S::33144@ma-web.nl::ae298eaf-06b6-469f-b80b-9e42c44e4c25" providerId="AD" clId="Web-{010CB177-B475-47DA-B429-2DC4821362A5}"/>
    <pc:docChg chg="modSld">
      <pc:chgData name="Jaap Reerink" userId="S::33144@ma-web.nl::ae298eaf-06b6-469f-b80b-9e42c44e4c25" providerId="AD" clId="Web-{010CB177-B475-47DA-B429-2DC4821362A5}" dt="2022-02-07T13:11:01.850" v="163" actId="1076"/>
      <pc:docMkLst>
        <pc:docMk/>
      </pc:docMkLst>
      <pc:sldChg chg="addSp delSp modSp">
        <pc:chgData name="Jaap Reerink" userId="S::33144@ma-web.nl::ae298eaf-06b6-469f-b80b-9e42c44e4c25" providerId="AD" clId="Web-{010CB177-B475-47DA-B429-2DC4821362A5}" dt="2022-02-07T12:55:51.278" v="57"/>
        <pc:sldMkLst>
          <pc:docMk/>
          <pc:sldMk cId="473865165" sldId="256"/>
        </pc:sldMkLst>
        <pc:picChg chg="add del mod">
          <ac:chgData name="Jaap Reerink" userId="S::33144@ma-web.nl::ae298eaf-06b6-469f-b80b-9e42c44e4c25" providerId="AD" clId="Web-{010CB177-B475-47DA-B429-2DC4821362A5}" dt="2022-02-07T12:55:51.278" v="57"/>
          <ac:picMkLst>
            <pc:docMk/>
            <pc:sldMk cId="473865165" sldId="256"/>
            <ac:picMk id="2" creationId="{BB13E413-1D95-4FB5-B52B-6270C75EEE04}"/>
          </ac:picMkLst>
        </pc:picChg>
      </pc:sldChg>
      <pc:sldChg chg="delSp modSp">
        <pc:chgData name="Jaap Reerink" userId="S::33144@ma-web.nl::ae298eaf-06b6-469f-b80b-9e42c44e4c25" providerId="AD" clId="Web-{010CB177-B475-47DA-B429-2DC4821362A5}" dt="2022-02-07T13:10:34.598" v="157" actId="1076"/>
        <pc:sldMkLst>
          <pc:docMk/>
          <pc:sldMk cId="4145571174" sldId="258"/>
        </pc:sldMkLst>
        <pc:spChg chg="mod">
          <ac:chgData name="Jaap Reerink" userId="S::33144@ma-web.nl::ae298eaf-06b6-469f-b80b-9e42c44e4c25" providerId="AD" clId="Web-{010CB177-B475-47DA-B429-2DC4821362A5}" dt="2022-02-07T13:10:34.598" v="157" actId="1076"/>
          <ac:spMkLst>
            <pc:docMk/>
            <pc:sldMk cId="4145571174" sldId="258"/>
            <ac:spMk id="2" creationId="{C4288CE3-87B2-410F-9807-D400B429C616}"/>
          </ac:spMkLst>
        </pc:spChg>
        <pc:spChg chg="mod ord">
          <ac:chgData name="Jaap Reerink" userId="S::33144@ma-web.nl::ae298eaf-06b6-469f-b80b-9e42c44e4c25" providerId="AD" clId="Web-{010CB177-B475-47DA-B429-2DC4821362A5}" dt="2022-02-07T13:07:47.885" v="120"/>
          <ac:spMkLst>
            <pc:docMk/>
            <pc:sldMk cId="4145571174" sldId="258"/>
            <ac:spMk id="4" creationId="{6ED9F9CF-E3AD-48F1-ADA9-AEE9EE2ADAAB}"/>
          </ac:spMkLst>
        </pc:spChg>
        <pc:spChg chg="mod">
          <ac:chgData name="Jaap Reerink" userId="S::33144@ma-web.nl::ae298eaf-06b6-469f-b80b-9e42c44e4c25" providerId="AD" clId="Web-{010CB177-B475-47DA-B429-2DC4821362A5}" dt="2022-02-07T13:07:14.961" v="111" actId="14100"/>
          <ac:spMkLst>
            <pc:docMk/>
            <pc:sldMk cId="4145571174" sldId="258"/>
            <ac:spMk id="5" creationId="{EDD1CB1C-7079-4DB9-946A-B67E765DCCBD}"/>
          </ac:spMkLst>
        </pc:spChg>
        <pc:spChg chg="mod">
          <ac:chgData name="Jaap Reerink" userId="S::33144@ma-web.nl::ae298eaf-06b6-469f-b80b-9e42c44e4c25" providerId="AD" clId="Web-{010CB177-B475-47DA-B429-2DC4821362A5}" dt="2022-02-07T13:07:29.696" v="115" actId="14100"/>
          <ac:spMkLst>
            <pc:docMk/>
            <pc:sldMk cId="4145571174" sldId="258"/>
            <ac:spMk id="6" creationId="{E844CA54-139E-497B-B2B2-6E08FF969CAE}"/>
          </ac:spMkLst>
        </pc:spChg>
        <pc:picChg chg="mod">
          <ac:chgData name="Jaap Reerink" userId="S::33144@ma-web.nl::ae298eaf-06b6-469f-b80b-9e42c44e4c25" providerId="AD" clId="Web-{010CB177-B475-47DA-B429-2DC4821362A5}" dt="2022-02-07T13:07:34.118" v="117" actId="1076"/>
          <ac:picMkLst>
            <pc:docMk/>
            <pc:sldMk cId="4145571174" sldId="258"/>
            <ac:picMk id="3" creationId="{9F2C18CB-8A09-4699-928B-9CBCEE1C4B39}"/>
          </ac:picMkLst>
        </pc:picChg>
        <pc:picChg chg="mod">
          <ac:chgData name="Jaap Reerink" userId="S::33144@ma-web.nl::ae298eaf-06b6-469f-b80b-9e42c44e4c25" providerId="AD" clId="Web-{010CB177-B475-47DA-B429-2DC4821362A5}" dt="2022-02-07T13:07:32.196" v="116" actId="1076"/>
          <ac:picMkLst>
            <pc:docMk/>
            <pc:sldMk cId="4145571174" sldId="258"/>
            <ac:picMk id="8" creationId="{633DBAC0-16A9-4CB6-B016-2E26AAF8E994}"/>
          </ac:picMkLst>
        </pc:picChg>
        <pc:picChg chg="mod">
          <ac:chgData name="Jaap Reerink" userId="S::33144@ma-web.nl::ae298eaf-06b6-469f-b80b-9e42c44e4c25" providerId="AD" clId="Web-{010CB177-B475-47DA-B429-2DC4821362A5}" dt="2022-02-07T13:07:36.056" v="118" actId="1076"/>
          <ac:picMkLst>
            <pc:docMk/>
            <pc:sldMk cId="4145571174" sldId="258"/>
            <ac:picMk id="10" creationId="{368FFB14-A3A2-4C85-8A2C-6FE89C05420A}"/>
          </ac:picMkLst>
        </pc:picChg>
        <pc:picChg chg="del">
          <ac:chgData name="Jaap Reerink" userId="S::33144@ma-web.nl::ae298eaf-06b6-469f-b80b-9e42c44e4c25" providerId="AD" clId="Web-{010CB177-B475-47DA-B429-2DC4821362A5}" dt="2022-02-07T13:05:17.188" v="83"/>
          <ac:picMkLst>
            <pc:docMk/>
            <pc:sldMk cId="4145571174" sldId="258"/>
            <ac:picMk id="11" creationId="{A849BD05-4D1C-4F77-9046-2790EF4FC915}"/>
          </ac:picMkLst>
        </pc:picChg>
      </pc:sldChg>
      <pc:sldChg chg="addSp modSp">
        <pc:chgData name="Jaap Reerink" userId="S::33144@ma-web.nl::ae298eaf-06b6-469f-b80b-9e42c44e4c25" providerId="AD" clId="Web-{010CB177-B475-47DA-B429-2DC4821362A5}" dt="2022-02-07T12:48:29.329" v="52" actId="1076"/>
        <pc:sldMkLst>
          <pc:docMk/>
          <pc:sldMk cId="2102126785" sldId="259"/>
        </pc:sldMkLst>
        <pc:spChg chg="mod">
          <ac:chgData name="Jaap Reerink" userId="S::33144@ma-web.nl::ae298eaf-06b6-469f-b80b-9e42c44e4c25" providerId="AD" clId="Web-{010CB177-B475-47DA-B429-2DC4821362A5}" dt="2022-02-07T12:48:09.609" v="48" actId="1076"/>
          <ac:spMkLst>
            <pc:docMk/>
            <pc:sldMk cId="2102126785" sldId="259"/>
            <ac:spMk id="4" creationId="{5584BAE2-0A6C-4F1D-95C3-BFE5FA4D519E}"/>
          </ac:spMkLst>
        </pc:spChg>
        <pc:spChg chg="mod">
          <ac:chgData name="Jaap Reerink" userId="S::33144@ma-web.nl::ae298eaf-06b6-469f-b80b-9e42c44e4c25" providerId="AD" clId="Web-{010CB177-B475-47DA-B429-2DC4821362A5}" dt="2022-02-07T12:48:23.266" v="51" actId="1076"/>
          <ac:spMkLst>
            <pc:docMk/>
            <pc:sldMk cId="2102126785" sldId="259"/>
            <ac:spMk id="5" creationId="{ED05E9C1-2857-4D04-903C-4C08DED2FF1A}"/>
          </ac:spMkLst>
        </pc:spChg>
        <pc:spChg chg="mod">
          <ac:chgData name="Jaap Reerink" userId="S::33144@ma-web.nl::ae298eaf-06b6-469f-b80b-9e42c44e4c25" providerId="AD" clId="Web-{010CB177-B475-47DA-B429-2DC4821362A5}" dt="2022-02-07T12:47:58.733" v="46" actId="1076"/>
          <ac:spMkLst>
            <pc:docMk/>
            <pc:sldMk cId="2102126785" sldId="259"/>
            <ac:spMk id="6" creationId="{3CA75F94-5FA5-4115-AC39-0F95FE91A441}"/>
          </ac:spMkLst>
        </pc:spChg>
        <pc:picChg chg="add mod ord">
          <ac:chgData name="Jaap Reerink" userId="S::33144@ma-web.nl::ae298eaf-06b6-469f-b80b-9e42c44e4c25" providerId="AD" clId="Web-{010CB177-B475-47DA-B429-2DC4821362A5}" dt="2022-02-07T12:48:29.329" v="52" actId="1076"/>
          <ac:picMkLst>
            <pc:docMk/>
            <pc:sldMk cId="2102126785" sldId="259"/>
            <ac:picMk id="2" creationId="{A941E6F6-E528-4157-9894-074FCFB30983}"/>
          </ac:picMkLst>
        </pc:picChg>
      </pc:sldChg>
      <pc:sldChg chg="modSp">
        <pc:chgData name="Jaap Reerink" userId="S::33144@ma-web.nl::ae298eaf-06b6-469f-b80b-9e42c44e4c25" providerId="AD" clId="Web-{010CB177-B475-47DA-B429-2DC4821362A5}" dt="2022-02-07T12:59:41.777" v="82" actId="20577"/>
        <pc:sldMkLst>
          <pc:docMk/>
          <pc:sldMk cId="1778832765" sldId="262"/>
        </pc:sldMkLst>
        <pc:spChg chg="mod">
          <ac:chgData name="Jaap Reerink" userId="S::33144@ma-web.nl::ae298eaf-06b6-469f-b80b-9e42c44e4c25" providerId="AD" clId="Web-{010CB177-B475-47DA-B429-2DC4821362A5}" dt="2022-02-07T12:59:41.777" v="82" actId="20577"/>
          <ac:spMkLst>
            <pc:docMk/>
            <pc:sldMk cId="1778832765" sldId="262"/>
            <ac:spMk id="3" creationId="{DFB69580-79B1-43C5-9761-0743D2B7FC3A}"/>
          </ac:spMkLst>
        </pc:spChg>
      </pc:sldChg>
      <pc:sldChg chg="addSp delSp modSp">
        <pc:chgData name="Jaap Reerink" userId="S::33144@ma-web.nl::ae298eaf-06b6-469f-b80b-9e42c44e4c25" providerId="AD" clId="Web-{010CB177-B475-47DA-B429-2DC4821362A5}" dt="2022-02-07T13:11:01.850" v="163" actId="1076"/>
        <pc:sldMkLst>
          <pc:docMk/>
          <pc:sldMk cId="743311202" sldId="263"/>
        </pc:sldMkLst>
        <pc:spChg chg="mod">
          <ac:chgData name="Jaap Reerink" userId="S::33144@ma-web.nl::ae298eaf-06b6-469f-b80b-9e42c44e4c25" providerId="AD" clId="Web-{010CB177-B475-47DA-B429-2DC4821362A5}" dt="2022-02-07T13:11:01.850" v="163" actId="1076"/>
          <ac:spMkLst>
            <pc:docMk/>
            <pc:sldMk cId="743311202" sldId="263"/>
            <ac:spMk id="2" creationId="{C4288CE3-87B2-410F-9807-D400B429C616}"/>
          </ac:spMkLst>
        </pc:spChg>
        <pc:spChg chg="add del mod">
          <ac:chgData name="Jaap Reerink" userId="S::33144@ma-web.nl::ae298eaf-06b6-469f-b80b-9e42c44e4c25" providerId="AD" clId="Web-{010CB177-B475-47DA-B429-2DC4821362A5}" dt="2022-02-07T13:08:40.747" v="135"/>
          <ac:spMkLst>
            <pc:docMk/>
            <pc:sldMk cId="743311202" sldId="263"/>
            <ac:spMk id="5" creationId="{EDD1CB1C-7079-4DB9-946A-B67E765DCCBD}"/>
          </ac:spMkLst>
        </pc:spChg>
        <pc:spChg chg="mod ord">
          <ac:chgData name="Jaap Reerink" userId="S::33144@ma-web.nl::ae298eaf-06b6-469f-b80b-9e42c44e4c25" providerId="AD" clId="Web-{010CB177-B475-47DA-B429-2DC4821362A5}" dt="2022-02-07T13:09:39.251" v="145" actId="14100"/>
          <ac:spMkLst>
            <pc:docMk/>
            <pc:sldMk cId="743311202" sldId="263"/>
            <ac:spMk id="6" creationId="{E844CA54-139E-497B-B2B2-6E08FF969CAE}"/>
          </ac:spMkLst>
        </pc:spChg>
        <pc:picChg chg="mod">
          <ac:chgData name="Jaap Reerink" userId="S::33144@ma-web.nl::ae298eaf-06b6-469f-b80b-9e42c44e4c25" providerId="AD" clId="Web-{010CB177-B475-47DA-B429-2DC4821362A5}" dt="2022-02-07T13:09:04.655" v="140" actId="1076"/>
          <ac:picMkLst>
            <pc:docMk/>
            <pc:sldMk cId="743311202" sldId="263"/>
            <ac:picMk id="3" creationId="{87BB03CC-1F39-43E7-8E65-3165BDDF1960}"/>
          </ac:picMkLst>
        </pc:picChg>
      </pc:sldChg>
    </pc:docChg>
  </pc:docChgLst>
  <pc:docChgLst>
    <pc:chgData name="Gaya Tanis" userId="S::21997@ma-web.nl::39e0816c-38ab-429d-b636-3c7bd80961a5" providerId="AD" clId="Web-{938CE0EF-F7F1-4414-ABB9-2168C2722A9D}"/>
    <pc:docChg chg="modSld">
      <pc:chgData name="Gaya Tanis" userId="S::21997@ma-web.nl::39e0816c-38ab-429d-b636-3c7bd80961a5" providerId="AD" clId="Web-{938CE0EF-F7F1-4414-ABB9-2168C2722A9D}" dt="2022-02-02T15:08:32.923" v="7" actId="1076"/>
      <pc:docMkLst>
        <pc:docMk/>
      </pc:docMkLst>
      <pc:sldChg chg="modSp">
        <pc:chgData name="Gaya Tanis" userId="S::21997@ma-web.nl::39e0816c-38ab-429d-b636-3c7bd80961a5" providerId="AD" clId="Web-{938CE0EF-F7F1-4414-ABB9-2168C2722A9D}" dt="2022-02-02T15:08:12.548" v="4" actId="1076"/>
        <pc:sldMkLst>
          <pc:docMk/>
          <pc:sldMk cId="1778832765" sldId="262"/>
        </pc:sldMkLst>
        <pc:spChg chg="mod">
          <ac:chgData name="Gaya Tanis" userId="S::21997@ma-web.nl::39e0816c-38ab-429d-b636-3c7bd80961a5" providerId="AD" clId="Web-{938CE0EF-F7F1-4414-ABB9-2168C2722A9D}" dt="2022-02-02T15:08:12.548" v="4" actId="1076"/>
          <ac:spMkLst>
            <pc:docMk/>
            <pc:sldMk cId="1778832765" sldId="262"/>
            <ac:spMk id="2" creationId="{0B027277-36E0-40FC-8B44-22FD47081CA5}"/>
          </ac:spMkLst>
        </pc:spChg>
      </pc:sldChg>
      <pc:sldChg chg="modSp">
        <pc:chgData name="Gaya Tanis" userId="S::21997@ma-web.nl::39e0816c-38ab-429d-b636-3c7bd80961a5" providerId="AD" clId="Web-{938CE0EF-F7F1-4414-ABB9-2168C2722A9D}" dt="2022-02-02T15:08:32.923" v="7" actId="1076"/>
        <pc:sldMkLst>
          <pc:docMk/>
          <pc:sldMk cId="743311202" sldId="263"/>
        </pc:sldMkLst>
        <pc:picChg chg="mod">
          <ac:chgData name="Gaya Tanis" userId="S::21997@ma-web.nl::39e0816c-38ab-429d-b636-3c7bd80961a5" providerId="AD" clId="Web-{938CE0EF-F7F1-4414-ABB9-2168C2722A9D}" dt="2022-02-02T15:08:32.923" v="7" actId="1076"/>
          <ac:picMkLst>
            <pc:docMk/>
            <pc:sldMk cId="743311202" sldId="263"/>
            <ac:picMk id="3" creationId="{87BB03CC-1F39-43E7-8E65-3165BDDF196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AD7B8-3B98-4B57-A381-CA3663490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C3B825E-C1B0-49CB-AD54-A6316F96F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CD6261-0418-4212-9368-FE5E42C45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C560-E1D8-4EDB-B914-90C19A326DE4}" type="datetimeFigureOut">
              <a:rPr lang="nl-NL" smtClean="0"/>
              <a:t>07/02/22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749E703-CB7C-4CFB-AE31-D4994D698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883D59F-54D7-4E81-8D67-597CBFDF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4A329-3A3E-4D38-92A4-5489C5B3409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6520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B21D64-A568-4344-AE86-5BB6F718A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E4586B3-DBAE-4CBE-98B2-6EDDD9D37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C128793-A3D9-4D82-862C-82684CCFF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C560-E1D8-4EDB-B914-90C19A326DE4}" type="datetimeFigureOut">
              <a:rPr lang="nl-NL" smtClean="0"/>
              <a:t>07/02/22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4CA01D-D52A-4255-9D62-91DCEA622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3DE921-B524-4811-B567-56C14254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4A329-3A3E-4D38-92A4-5489C5B3409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2181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1D014A7-2CEF-4674-BE7A-FDEBC71E4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FF5D18C-4676-462A-AC41-C9EBFEDC9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59B2644-1A94-4448-A7F4-33B29373D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C560-E1D8-4EDB-B914-90C19A326DE4}" type="datetimeFigureOut">
              <a:rPr lang="nl-NL" smtClean="0"/>
              <a:t>07/02/22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9D84A90-6B4F-42A5-94BD-DE896473C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4A168EF-763C-4469-B66A-DDC0EE05D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4A329-3A3E-4D38-92A4-5489C5B3409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75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BE230-8156-4389-B00C-F854CB9B2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0514B40-A87B-4647-9974-632F997D9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AADB75D-F185-497F-9140-EDF2E96B1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C560-E1D8-4EDB-B914-90C19A326DE4}" type="datetimeFigureOut">
              <a:rPr lang="nl-NL" smtClean="0"/>
              <a:t>07/02/22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71317BE-8B95-4BD5-B27F-B8659377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197663B-A0A6-43ED-9CA9-08C35502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4A329-3A3E-4D38-92A4-5489C5B3409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8150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6855FD-1670-4D2E-8F88-F46100E8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91B23BD-7AEE-4C60-BE3D-04621C05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A25009-4CA2-4FFE-9BE8-37EB5087E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C560-E1D8-4EDB-B914-90C19A326DE4}" type="datetimeFigureOut">
              <a:rPr lang="nl-NL" smtClean="0"/>
              <a:t>07/02/22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E7D374F-4C07-49CD-80B7-534B90F14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1CC566-4A64-4B27-AEA3-36003C90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4A329-3A3E-4D38-92A4-5489C5B3409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987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9AEC7E-C89C-4CE3-A450-6208A7FFE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0230BC-321A-41A8-AAF7-33B878ABD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84041CF-5576-416F-809F-41789060A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B72FC08-AA3D-46DF-91FB-22198FBA0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C560-E1D8-4EDB-B914-90C19A326DE4}" type="datetimeFigureOut">
              <a:rPr lang="nl-NL" smtClean="0"/>
              <a:t>07/02/22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5012567-B5C0-4DF6-871D-EF24A8BEA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80796C4-324B-4EBC-8F5D-540BDB16B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4A329-3A3E-4D38-92A4-5489C5B3409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083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706A0E-0DDB-4C86-9736-78247F751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098DA70-2604-4F2D-B90A-24346723C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574F6E6-6E87-4F2C-B12C-1C07139FE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E9824E7-816C-44D3-95FF-9DBA2B948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C7E3ED6-7C2B-4AD0-B169-D8094CBE1A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8454F1F8-130F-4117-B410-776386A95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C560-E1D8-4EDB-B914-90C19A326DE4}" type="datetimeFigureOut">
              <a:rPr lang="nl-NL" smtClean="0"/>
              <a:t>07/02/22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9FAC0C2-CF77-43F4-B599-4C42DDB9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5507BC4-6F33-48DF-A156-70CEE07AC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4A329-3A3E-4D38-92A4-5489C5B3409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9336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7C3CE-04B4-4DCE-A251-D75A3EAB4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1289718-BAFA-4411-96BB-57BB8FC0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C560-E1D8-4EDB-B914-90C19A326DE4}" type="datetimeFigureOut">
              <a:rPr lang="nl-NL" smtClean="0"/>
              <a:t>07/02/22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F45D9ED-71DD-4626-A2C3-AFF273F11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69656DC-1A84-4D65-9AE0-94F54BA09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4A329-3A3E-4D38-92A4-5489C5B3409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0698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783E878-7B11-4A02-B732-02A0D66D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C560-E1D8-4EDB-B914-90C19A326DE4}" type="datetimeFigureOut">
              <a:rPr lang="nl-NL" smtClean="0"/>
              <a:t>07/02/22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DD11D2A-EC96-4D04-A96A-C3F8C020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DEBF6E8-F018-4DE4-A3A6-6C34FFEA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4A329-3A3E-4D38-92A4-5489C5B3409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202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F0A022-29E8-4440-B186-944BAB062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A0AFEB-6284-45B6-86BB-476707187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6A5750D-3F0E-4313-94A0-6D8D7439D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14A5DDD-3FA8-495A-82E9-C78A1C7F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C560-E1D8-4EDB-B914-90C19A326DE4}" type="datetimeFigureOut">
              <a:rPr lang="nl-NL" smtClean="0"/>
              <a:t>07/02/22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F78D03D-046C-4E81-B053-623BE5BFA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3787058-302C-461A-B37E-1134A2A9A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4A329-3A3E-4D38-92A4-5489C5B3409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175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D164C-6E46-4F4F-995E-12AFC283A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FB507D7C-A9D7-40FD-ADB8-2A1C03C8A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1F4B1AA-77C3-4710-AD10-0880B38A4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EDE17CF-C224-45BD-9E98-AABAD1053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C560-E1D8-4EDB-B914-90C19A326DE4}" type="datetimeFigureOut">
              <a:rPr lang="nl-NL" smtClean="0"/>
              <a:t>07/02/22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C8F996F-4B15-4DB0-80F7-7A1D57E7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B37A27E-FA5A-4C01-AB02-31339568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4A329-3A3E-4D38-92A4-5489C5B3409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7856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682BD15-87AA-4EA5-AE48-3838327C4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9634AB9-8ABE-4673-994D-4380A7ECE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104C9F6-C32B-4BC6-8965-41A90E982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AC560-E1D8-4EDB-B914-90C19A326DE4}" type="datetimeFigureOut">
              <a:rPr lang="nl-NL" smtClean="0"/>
              <a:t>07/02/22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49F077-ED11-48E6-B760-5ECC0815D5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6409B31-A9F0-4ED1-9BB9-49881273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4A329-3A3E-4D38-92A4-5489C5B3409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4271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www.madebyjaap.nl/projecten/feeling-feedback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E4B36215-2CE5-49C4-8F8F-80B214A2F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5583238"/>
            <a:ext cx="9144000" cy="531812"/>
          </a:xfrm>
        </p:spPr>
        <p:txBody>
          <a:bodyPr>
            <a:normAutofit/>
          </a:bodyPr>
          <a:lstStyle/>
          <a:p>
            <a:r>
              <a:rPr lang="nl-NL" sz="2800">
                <a:latin typeface="Bebas" panose="020B0606020202050201" pitchFamily="34" charset="0"/>
              </a:rPr>
              <a:t>Zit je ergens mee?  </a:t>
            </a:r>
            <a:r>
              <a:rPr lang="nl-NL" sz="2800">
                <a:solidFill>
                  <a:srgbClr val="65C265"/>
                </a:solidFill>
                <a:latin typeface="Bebas" panose="020B0606020202050201" pitchFamily="34" charset="0"/>
              </a:rPr>
              <a:t>Praten helpt.</a:t>
            </a:r>
          </a:p>
        </p:txBody>
      </p:sp>
      <p:pic>
        <p:nvPicPr>
          <p:cNvPr id="1026" name="Picture 2" descr="ease (@ease_Nederland) / Twitter">
            <a:extLst>
              <a:ext uri="{FF2B5EF4-FFF2-40B4-BE49-F238E27FC236}">
                <a16:creationId xmlns:a16="http://schemas.microsoft.com/office/drawing/2014/main" id="{ED66B33F-5869-44F2-9C5F-3AE5021C0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87" y="296862"/>
            <a:ext cx="5000625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865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lefoon batterij laadstatus platte symbolen ingesteld | Gratis Vector">
            <a:extLst>
              <a:ext uri="{FF2B5EF4-FFF2-40B4-BE49-F238E27FC236}">
                <a16:creationId xmlns:a16="http://schemas.microsoft.com/office/drawing/2014/main" id="{C124D65D-9B99-47B3-AE8E-6F0AE3F71B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651023" y="3028335"/>
            <a:ext cx="8551971" cy="258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al 4">
            <a:extLst>
              <a:ext uri="{FF2B5EF4-FFF2-40B4-BE49-F238E27FC236}">
                <a16:creationId xmlns:a16="http://schemas.microsoft.com/office/drawing/2014/main" id="{FC3A42A0-1994-4F9F-A2CC-A114F196E6B9}"/>
              </a:ext>
            </a:extLst>
          </p:cNvPr>
          <p:cNvSpPr/>
          <p:nvPr/>
        </p:nvSpPr>
        <p:spPr>
          <a:xfrm>
            <a:off x="5987844" y="148584"/>
            <a:ext cx="3411795" cy="2879751"/>
          </a:xfrm>
          <a:prstGeom prst="ellipse">
            <a:avLst/>
          </a:prstGeom>
          <a:solidFill>
            <a:srgbClr val="65C265"/>
          </a:solidFill>
          <a:ln>
            <a:solidFill>
              <a:srgbClr val="65C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/>
              <a:t>Het gemiddelde</a:t>
            </a:r>
          </a:p>
          <a:p>
            <a:pPr algn="ctr"/>
            <a:r>
              <a:rPr lang="nl-NL" sz="3600" dirty="0"/>
              <a:t>van de dag</a:t>
            </a: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1B425242-4D7B-4D45-82FC-E6A0A1E96142}"/>
              </a:ext>
            </a:extLst>
          </p:cNvPr>
          <p:cNvSpPr/>
          <p:nvPr/>
        </p:nvSpPr>
        <p:spPr>
          <a:xfrm>
            <a:off x="137651" y="5575097"/>
            <a:ext cx="1358820" cy="1174748"/>
          </a:xfrm>
          <a:prstGeom prst="ellipse">
            <a:avLst/>
          </a:prstGeom>
          <a:solidFill>
            <a:srgbClr val="65C265"/>
          </a:solidFill>
          <a:ln>
            <a:solidFill>
              <a:srgbClr val="65C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Ovaal 4">
            <a:extLst>
              <a:ext uri="{FF2B5EF4-FFF2-40B4-BE49-F238E27FC236}">
                <a16:creationId xmlns:a16="http://schemas.microsoft.com/office/drawing/2014/main" id="{C9FE3759-1F4A-486C-A23D-44925C7459D4}"/>
              </a:ext>
            </a:extLst>
          </p:cNvPr>
          <p:cNvSpPr/>
          <p:nvPr/>
        </p:nvSpPr>
        <p:spPr>
          <a:xfrm>
            <a:off x="9319934" y="4070555"/>
            <a:ext cx="2654710" cy="2359743"/>
          </a:xfrm>
          <a:prstGeom prst="ellipse">
            <a:avLst/>
          </a:prstGeom>
          <a:solidFill>
            <a:srgbClr val="65C265"/>
          </a:solidFill>
          <a:ln>
            <a:solidFill>
              <a:srgbClr val="65C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3751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al 6">
            <a:extLst>
              <a:ext uri="{FF2B5EF4-FFF2-40B4-BE49-F238E27FC236}">
                <a16:creationId xmlns:a16="http://schemas.microsoft.com/office/drawing/2014/main" id="{E1846FFD-5CFC-44B4-9A78-8112D393301B}"/>
              </a:ext>
            </a:extLst>
          </p:cNvPr>
          <p:cNvSpPr/>
          <p:nvPr/>
        </p:nvSpPr>
        <p:spPr>
          <a:xfrm>
            <a:off x="7276468" y="1085818"/>
            <a:ext cx="3313777" cy="3374215"/>
          </a:xfrm>
          <a:prstGeom prst="ellipse">
            <a:avLst/>
          </a:prstGeom>
          <a:solidFill>
            <a:srgbClr val="181617"/>
          </a:solidFill>
          <a:ln>
            <a:solidFill>
              <a:srgbClr val="1816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A9BBB7-2131-45D7-A878-992D9C8BC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64" y="4692697"/>
            <a:ext cx="10515600" cy="1325563"/>
          </a:xfrm>
        </p:spPr>
        <p:txBody>
          <a:bodyPr/>
          <a:lstStyle/>
          <a:p>
            <a:pPr algn="ctr"/>
            <a:r>
              <a:rPr lang="nl-NL">
                <a:latin typeface="Bebas" panose="020B0606020202050201" pitchFamily="34" charset="0"/>
              </a:rPr>
              <a:t>Wat is onze </a:t>
            </a:r>
            <a:r>
              <a:rPr lang="nl-NL" err="1">
                <a:solidFill>
                  <a:srgbClr val="65C265"/>
                </a:solidFill>
                <a:latin typeface="Bebas" panose="020B0606020202050201" pitchFamily="34" charset="0"/>
              </a:rPr>
              <a:t>challenge</a:t>
            </a:r>
            <a:r>
              <a:rPr lang="nl-NL">
                <a:solidFill>
                  <a:srgbClr val="65C265"/>
                </a:solidFill>
                <a:latin typeface="Bebas" panose="020B0606020202050201" pitchFamily="34" charset="0"/>
              </a:rPr>
              <a:t>? </a:t>
            </a:r>
          </a:p>
        </p:txBody>
      </p:sp>
      <p:pic>
        <p:nvPicPr>
          <p:cNvPr id="1026" name="Picture 2" descr="Welkom bij Mediacollege Amsterdam | mbo-vakschool voor de media">
            <a:extLst>
              <a:ext uri="{FF2B5EF4-FFF2-40B4-BE49-F238E27FC236}">
                <a16:creationId xmlns:a16="http://schemas.microsoft.com/office/drawing/2014/main" id="{1881ED6E-5D4D-4793-966E-1B4C3746E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6" t="38347"/>
          <a:stretch/>
        </p:blipFill>
        <p:spPr bwMode="auto">
          <a:xfrm>
            <a:off x="7832901" y="1877519"/>
            <a:ext cx="2288358" cy="155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ase (@ease_Nederland) / Twitter">
            <a:extLst>
              <a:ext uri="{FF2B5EF4-FFF2-40B4-BE49-F238E27FC236}">
                <a16:creationId xmlns:a16="http://schemas.microsoft.com/office/drawing/2014/main" id="{0DB811A5-21F4-42D3-8A1F-45FD802E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655" y="1265617"/>
            <a:ext cx="3159675" cy="31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43A28670-910C-48AC-848D-2F472B35C5F5}"/>
              </a:ext>
            </a:extLst>
          </p:cNvPr>
          <p:cNvSpPr/>
          <p:nvPr/>
        </p:nvSpPr>
        <p:spPr>
          <a:xfrm>
            <a:off x="5122426" y="1792867"/>
            <a:ext cx="1377438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13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9280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B69580-79B1-43C5-9761-0743D2B7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947" y="4259841"/>
            <a:ext cx="5823857" cy="23977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nl-NL" sz="4000">
                <a:latin typeface="Calibri"/>
                <a:cs typeface="Calibri Light"/>
              </a:rPr>
              <a:t>Bekendheid </a:t>
            </a:r>
          </a:p>
          <a:p>
            <a:pPr algn="ctr"/>
            <a:r>
              <a:rPr lang="nl-NL" sz="4000">
                <a:latin typeface="Calibri"/>
                <a:cs typeface="Calibri Light"/>
              </a:rPr>
              <a:t>Te grote stap</a:t>
            </a:r>
          </a:p>
          <a:p>
            <a:pPr algn="ctr"/>
            <a:r>
              <a:rPr lang="nl-NL" sz="4000">
                <a:latin typeface="Calibri"/>
                <a:ea typeface="+mn-lt"/>
                <a:cs typeface="+mn-lt"/>
              </a:rPr>
              <a:t>Te grote stap</a:t>
            </a: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04C2CC27-A082-43E4-98C1-A612E1C3057F}"/>
              </a:ext>
            </a:extLst>
          </p:cNvPr>
          <p:cNvSpPr/>
          <p:nvPr/>
        </p:nvSpPr>
        <p:spPr>
          <a:xfrm>
            <a:off x="4445256" y="847756"/>
            <a:ext cx="2603241" cy="2711774"/>
          </a:xfrm>
          <a:prstGeom prst="ellipse">
            <a:avLst/>
          </a:prstGeom>
          <a:solidFill>
            <a:srgbClr val="65C265"/>
          </a:solidFill>
          <a:ln>
            <a:solidFill>
              <a:srgbClr val="65C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027277-36E0-40FC-8B44-22FD4708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705" y="1540861"/>
            <a:ext cx="2674340" cy="1325563"/>
          </a:xfrm>
        </p:spPr>
        <p:txBody>
          <a:bodyPr/>
          <a:lstStyle/>
          <a:p>
            <a:pPr algn="ctr"/>
            <a:r>
              <a:rPr lang="nl-NL" dirty="0">
                <a:solidFill>
                  <a:schemeClr val="bg1"/>
                </a:solidFill>
                <a:latin typeface="Bebas" panose="020B0606020202050201" pitchFamily="34" charset="0"/>
              </a:rPr>
              <a:t>De </a:t>
            </a:r>
            <a:r>
              <a:rPr lang="en-150" dirty="0">
                <a:solidFill>
                  <a:schemeClr val="bg1"/>
                </a:solidFill>
                <a:latin typeface="Bebas" panose="020B0606020202050201" pitchFamily="34" charset="0"/>
              </a:rPr>
              <a:t>challenge</a:t>
            </a:r>
          </a:p>
        </p:txBody>
      </p:sp>
      <p:sp>
        <p:nvSpPr>
          <p:cNvPr id="5" name="Ovaal 5">
            <a:extLst>
              <a:ext uri="{FF2B5EF4-FFF2-40B4-BE49-F238E27FC236}">
                <a16:creationId xmlns:a16="http://schemas.microsoft.com/office/drawing/2014/main" id="{2C5D734E-A5EC-4A03-901C-6E428F13AD9F}"/>
              </a:ext>
            </a:extLst>
          </p:cNvPr>
          <p:cNvSpPr/>
          <p:nvPr/>
        </p:nvSpPr>
        <p:spPr>
          <a:xfrm>
            <a:off x="1145629" y="3026772"/>
            <a:ext cx="2397241" cy="2222090"/>
          </a:xfrm>
          <a:prstGeom prst="ellipse">
            <a:avLst/>
          </a:prstGeom>
          <a:solidFill>
            <a:srgbClr val="65C265"/>
          </a:solidFill>
          <a:ln>
            <a:solidFill>
              <a:srgbClr val="65C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41F264F9-3533-4A05-BC4C-492FAA751C31}"/>
              </a:ext>
            </a:extLst>
          </p:cNvPr>
          <p:cNvSpPr/>
          <p:nvPr/>
        </p:nvSpPr>
        <p:spPr>
          <a:xfrm>
            <a:off x="8238643" y="3164423"/>
            <a:ext cx="3342370" cy="3061197"/>
          </a:xfrm>
          <a:prstGeom prst="ellipse">
            <a:avLst/>
          </a:prstGeom>
          <a:solidFill>
            <a:srgbClr val="65C265"/>
          </a:solidFill>
          <a:ln>
            <a:solidFill>
              <a:srgbClr val="65C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883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al 3">
            <a:extLst>
              <a:ext uri="{FF2B5EF4-FFF2-40B4-BE49-F238E27FC236}">
                <a16:creationId xmlns:a16="http://schemas.microsoft.com/office/drawing/2014/main" id="{6ED9F9CF-E3AD-48F1-ADA9-AEE9EE2ADAAB}"/>
              </a:ext>
            </a:extLst>
          </p:cNvPr>
          <p:cNvSpPr/>
          <p:nvPr/>
        </p:nvSpPr>
        <p:spPr>
          <a:xfrm>
            <a:off x="223575" y="192708"/>
            <a:ext cx="2330165" cy="2203453"/>
          </a:xfrm>
          <a:prstGeom prst="ellipse">
            <a:avLst/>
          </a:prstGeom>
          <a:solidFill>
            <a:srgbClr val="65C265"/>
          </a:solidFill>
          <a:ln>
            <a:solidFill>
              <a:srgbClr val="65C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288CE3-87B2-410F-9807-D400B429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388" y="537632"/>
            <a:ext cx="2891463" cy="1501073"/>
          </a:xfrm>
        </p:spPr>
        <p:txBody>
          <a:bodyPr>
            <a:normAutofit fontScale="90000"/>
          </a:bodyPr>
          <a:lstStyle/>
          <a:p>
            <a:pPr algn="ctr"/>
            <a:r>
              <a:rPr lang="nl-NL" sz="6000">
                <a:latin typeface="Bebas"/>
              </a:rPr>
              <a:t>De</a:t>
            </a:r>
            <a:br>
              <a:rPr lang="nl-NL" sz="6000">
                <a:latin typeface="Bebas"/>
              </a:rPr>
            </a:br>
            <a:r>
              <a:rPr lang="nl-NL" sz="6000">
                <a:solidFill>
                  <a:schemeClr val="bg1"/>
                </a:solidFill>
                <a:latin typeface="Bebas"/>
              </a:rPr>
              <a:t>box</a:t>
            </a:r>
            <a:endParaRPr lang="en-US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EDD1CB1C-7079-4DB9-946A-B67E765DCCBD}"/>
              </a:ext>
            </a:extLst>
          </p:cNvPr>
          <p:cNvSpPr/>
          <p:nvPr/>
        </p:nvSpPr>
        <p:spPr>
          <a:xfrm>
            <a:off x="10105594" y="141211"/>
            <a:ext cx="1902904" cy="1772013"/>
          </a:xfrm>
          <a:prstGeom prst="ellipse">
            <a:avLst/>
          </a:prstGeom>
          <a:solidFill>
            <a:srgbClr val="65C265"/>
          </a:solidFill>
          <a:ln>
            <a:solidFill>
              <a:srgbClr val="65C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E844CA54-139E-497B-B2B2-6E08FF969CAE}"/>
              </a:ext>
            </a:extLst>
          </p:cNvPr>
          <p:cNvSpPr/>
          <p:nvPr/>
        </p:nvSpPr>
        <p:spPr>
          <a:xfrm>
            <a:off x="2060029" y="2328560"/>
            <a:ext cx="1473643" cy="1438976"/>
          </a:xfrm>
          <a:prstGeom prst="ellipse">
            <a:avLst/>
          </a:prstGeom>
          <a:solidFill>
            <a:srgbClr val="65C265"/>
          </a:solidFill>
          <a:ln>
            <a:solidFill>
              <a:srgbClr val="65C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6">
            <a:extLst>
              <a:ext uri="{FF2B5EF4-FFF2-40B4-BE49-F238E27FC236}">
                <a16:creationId xmlns:a16="http://schemas.microsoft.com/office/drawing/2014/main" id="{9F2C18CB-8A09-4699-928B-9CBCEE1C4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28" y="419793"/>
            <a:ext cx="5805707" cy="344562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33DBAC0-16A9-4CB6-B016-2E26AAF8E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343" y="4215018"/>
            <a:ext cx="4203130" cy="2526531"/>
          </a:xfrm>
          <a:prstGeom prst="rect">
            <a:avLst/>
          </a:prstGeom>
        </p:spPr>
      </p:pic>
      <p:pic>
        <p:nvPicPr>
          <p:cNvPr id="10" name="Afbeelding 4" descr="Afbeelding met persoon, staand, poseren&#10;&#10;Automatisch gegenereerde beschrijving">
            <a:extLst>
              <a:ext uri="{FF2B5EF4-FFF2-40B4-BE49-F238E27FC236}">
                <a16:creationId xmlns:a16="http://schemas.microsoft.com/office/drawing/2014/main" id="{368FFB14-A3A2-4C85-8A2C-6FE89C054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6032" y="4219306"/>
            <a:ext cx="4400681" cy="2521931"/>
          </a:xfrm>
        </p:spPr>
      </p:pic>
      <p:pic>
        <p:nvPicPr>
          <p:cNvPr id="7" name="Afbeelding 8">
            <a:extLst>
              <a:ext uri="{FF2B5EF4-FFF2-40B4-BE49-F238E27FC236}">
                <a16:creationId xmlns:a16="http://schemas.microsoft.com/office/drawing/2014/main" id="{3D31D200-871F-4C16-B014-CACD25169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035" y="4213703"/>
            <a:ext cx="2745299" cy="25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71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al 5">
            <a:extLst>
              <a:ext uri="{FF2B5EF4-FFF2-40B4-BE49-F238E27FC236}">
                <a16:creationId xmlns:a16="http://schemas.microsoft.com/office/drawing/2014/main" id="{E844CA54-139E-497B-B2B2-6E08FF969CAE}"/>
              </a:ext>
            </a:extLst>
          </p:cNvPr>
          <p:cNvSpPr/>
          <p:nvPr/>
        </p:nvSpPr>
        <p:spPr>
          <a:xfrm>
            <a:off x="205689" y="248399"/>
            <a:ext cx="3342370" cy="3061197"/>
          </a:xfrm>
          <a:prstGeom prst="ellipse">
            <a:avLst/>
          </a:prstGeom>
          <a:solidFill>
            <a:srgbClr val="65C265"/>
          </a:solidFill>
          <a:ln>
            <a:solidFill>
              <a:srgbClr val="65C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288CE3-87B2-410F-9807-D400B429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00" y="1014004"/>
            <a:ext cx="2996330" cy="1519658"/>
          </a:xfrm>
        </p:spPr>
        <p:txBody>
          <a:bodyPr>
            <a:normAutofit fontScale="90000"/>
          </a:bodyPr>
          <a:lstStyle/>
          <a:p>
            <a:pPr algn="ctr"/>
            <a:r>
              <a:rPr lang="nl-NL" sz="6000">
                <a:latin typeface="Bebas"/>
              </a:rPr>
              <a:t>Feeling</a:t>
            </a:r>
            <a:br>
              <a:rPr lang="nl-NL" sz="6000">
                <a:latin typeface="Bebas"/>
              </a:rPr>
            </a:br>
            <a:r>
              <a:rPr lang="nl-NL" sz="6000">
                <a:solidFill>
                  <a:schemeClr val="bg1"/>
                </a:solidFill>
                <a:latin typeface="Bebas"/>
              </a:rPr>
              <a:t>feedback</a:t>
            </a:r>
            <a:endParaRPr lang="nl-NL" sz="6000">
              <a:solidFill>
                <a:schemeClr val="bg1"/>
              </a:solidFill>
              <a:latin typeface="Bebas" panose="020B0606020202050201" pitchFamily="34" charset="0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6ED9F9CF-E3AD-48F1-ADA9-AEE9EE2ADAAB}"/>
              </a:ext>
            </a:extLst>
          </p:cNvPr>
          <p:cNvSpPr/>
          <p:nvPr/>
        </p:nvSpPr>
        <p:spPr>
          <a:xfrm>
            <a:off x="3418758" y="1450417"/>
            <a:ext cx="5038532" cy="5167620"/>
          </a:xfrm>
          <a:prstGeom prst="ellipse">
            <a:avLst/>
          </a:prstGeom>
          <a:solidFill>
            <a:srgbClr val="65C265"/>
          </a:solidFill>
          <a:ln>
            <a:solidFill>
              <a:srgbClr val="65C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6" descr="Afbeelding met tekst, handkar&#10;&#10;Automatisch gegenereerde beschrijving">
            <a:extLst>
              <a:ext uri="{FF2B5EF4-FFF2-40B4-BE49-F238E27FC236}">
                <a16:creationId xmlns:a16="http://schemas.microsoft.com/office/drawing/2014/main" id="{87BB03CC-1F39-43E7-8E65-3165BDDF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688" y="1925114"/>
            <a:ext cx="2966120" cy="4204667"/>
          </a:xfrm>
          <a:prstGeom prst="rect">
            <a:avLst/>
          </a:prstGeom>
        </p:spPr>
      </p:pic>
      <p:pic>
        <p:nvPicPr>
          <p:cNvPr id="8" name="Afbeelding 8">
            <a:extLst>
              <a:ext uri="{FF2B5EF4-FFF2-40B4-BE49-F238E27FC236}">
                <a16:creationId xmlns:a16="http://schemas.microsoft.com/office/drawing/2014/main" id="{7E502577-EE56-48E5-92DC-FBED65FE6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008" y="3230315"/>
            <a:ext cx="1476055" cy="1418105"/>
          </a:xfrm>
          <a:prstGeom prst="rect">
            <a:avLst/>
          </a:prstGeom>
        </p:spPr>
      </p:pic>
      <p:pic>
        <p:nvPicPr>
          <p:cNvPr id="9" name="Afbeelding 9">
            <a:extLst>
              <a:ext uri="{FF2B5EF4-FFF2-40B4-BE49-F238E27FC236}">
                <a16:creationId xmlns:a16="http://schemas.microsoft.com/office/drawing/2014/main" id="{26CEB61B-969B-4091-A459-B6D681989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750" y="3230314"/>
            <a:ext cx="1433245" cy="1366734"/>
          </a:xfrm>
          <a:prstGeom prst="rect">
            <a:avLst/>
          </a:prstGeom>
        </p:spPr>
      </p:pic>
      <p:pic>
        <p:nvPicPr>
          <p:cNvPr id="10" name="Afbeelding 10">
            <a:extLst>
              <a:ext uri="{FF2B5EF4-FFF2-40B4-BE49-F238E27FC236}">
                <a16:creationId xmlns:a16="http://schemas.microsoft.com/office/drawing/2014/main" id="{AD07AC97-6A76-4B5B-A031-30FB3C786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120" y="3161320"/>
            <a:ext cx="1561672" cy="1487598"/>
          </a:xfrm>
          <a:prstGeom prst="rect">
            <a:avLst/>
          </a:prstGeom>
        </p:spPr>
      </p:pic>
      <p:pic>
        <p:nvPicPr>
          <p:cNvPr id="11" name="Afbeelding 11" descr="Afbeelding met hand, handschoenen, sluiten&#10;&#10;Automatisch gegenereerde beschrijving">
            <a:extLst>
              <a:ext uri="{FF2B5EF4-FFF2-40B4-BE49-F238E27FC236}">
                <a16:creationId xmlns:a16="http://schemas.microsoft.com/office/drawing/2014/main" id="{CB7855F6-70EA-4E54-9F1F-DBBFF5D2B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0329" y="4287832"/>
            <a:ext cx="963883" cy="2094215"/>
          </a:xfrm>
          <a:prstGeom prst="rect">
            <a:avLst/>
          </a:prstGeom>
        </p:spPr>
      </p:pic>
      <p:sp>
        <p:nvSpPr>
          <p:cNvPr id="12" name="Ovaal 4">
            <a:hlinkClick r:id="rId7"/>
            <a:extLst>
              <a:ext uri="{FF2B5EF4-FFF2-40B4-BE49-F238E27FC236}">
                <a16:creationId xmlns:a16="http://schemas.microsoft.com/office/drawing/2014/main" id="{58ECE091-7E95-4AB9-BB8E-FB0DE37A7C20}"/>
              </a:ext>
            </a:extLst>
          </p:cNvPr>
          <p:cNvSpPr/>
          <p:nvPr/>
        </p:nvSpPr>
        <p:spPr>
          <a:xfrm>
            <a:off x="827259" y="4287832"/>
            <a:ext cx="1902904" cy="1772013"/>
          </a:xfrm>
          <a:prstGeom prst="ellipse">
            <a:avLst/>
          </a:prstGeom>
          <a:solidFill>
            <a:srgbClr val="65C265"/>
          </a:solidFill>
          <a:ln>
            <a:solidFill>
              <a:srgbClr val="65C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3311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ase (@ease_Nederland) / Twitter">
            <a:extLst>
              <a:ext uri="{FF2B5EF4-FFF2-40B4-BE49-F238E27FC236}">
                <a16:creationId xmlns:a16="http://schemas.microsoft.com/office/drawing/2014/main" id="{A941E6F6-E528-4157-9894-074FCFB30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45" y="1460762"/>
            <a:ext cx="3568554" cy="356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5584BAE2-0A6C-4F1D-95C3-BFE5FA4D519E}"/>
              </a:ext>
            </a:extLst>
          </p:cNvPr>
          <p:cNvSpPr/>
          <p:nvPr/>
        </p:nvSpPr>
        <p:spPr>
          <a:xfrm>
            <a:off x="7476997" y="1806769"/>
            <a:ext cx="3319991" cy="3244968"/>
          </a:xfrm>
          <a:prstGeom prst="ellipse">
            <a:avLst/>
          </a:prstGeom>
          <a:solidFill>
            <a:srgbClr val="65C265"/>
          </a:solidFill>
          <a:ln>
            <a:solidFill>
              <a:srgbClr val="65C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D05E9C1-2857-4D04-903C-4C08DED2FF1A}"/>
              </a:ext>
            </a:extLst>
          </p:cNvPr>
          <p:cNvSpPr/>
          <p:nvPr/>
        </p:nvSpPr>
        <p:spPr>
          <a:xfrm>
            <a:off x="4837875" y="1921537"/>
            <a:ext cx="2519641" cy="264687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nl-NL" sz="16600" b="0" cap="none" spc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"/>
              </a:rPr>
              <a:t>@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CA75F94-5FA5-4115-AC39-0F95FE91A441}"/>
              </a:ext>
            </a:extLst>
          </p:cNvPr>
          <p:cNvSpPr/>
          <p:nvPr/>
        </p:nvSpPr>
        <p:spPr>
          <a:xfrm>
            <a:off x="6014556" y="2640144"/>
            <a:ext cx="6238053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nl-NL" sz="9600">
                <a:ln w="0"/>
                <a:solidFill>
                  <a:srgbClr val="E9258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 Black"/>
              </a:rPr>
              <a:t>M</a:t>
            </a:r>
            <a:r>
              <a:rPr lang="nl-NL" sz="96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Poppin"/>
              </a:rPr>
              <a:t>a</a:t>
            </a:r>
            <a:endParaRPr lang="nl-NL" sz="9600" b="1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MADE Soulmaze"/>
            </a:endParaRPr>
          </a:p>
        </p:txBody>
      </p:sp>
    </p:spTree>
    <p:extLst>
      <p:ext uri="{BB962C8B-B14F-4D97-AF65-F5344CB8AC3E}">
        <p14:creationId xmlns:p14="http://schemas.microsoft.com/office/powerpoint/2010/main" val="210212678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9E9919D1199747B0DE573C7DE80C53" ma:contentTypeVersion="13" ma:contentTypeDescription="Een nieuw document maken." ma:contentTypeScope="" ma:versionID="c2de8467671a35776664c9289fc3f61b">
  <xsd:schema xmlns:xsd="http://www.w3.org/2001/XMLSchema" xmlns:xs="http://www.w3.org/2001/XMLSchema" xmlns:p="http://schemas.microsoft.com/office/2006/metadata/properties" xmlns:ns2="868aa6cb-1b02-4f66-b146-5c61c585a832" xmlns:ns3="566d0028-0b60-44b4-9338-afaa6a68fe8b" targetNamespace="http://schemas.microsoft.com/office/2006/metadata/properties" ma:root="true" ma:fieldsID="160fad21d6da2a21a10f130c85e8907a" ns2:_="" ns3:_="">
    <xsd:import namespace="868aa6cb-1b02-4f66-b146-5c61c585a832"/>
    <xsd:import namespace="566d0028-0b60-44b4-9338-afaa6a68fe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aa6cb-1b02-4f66-b146-5c61c585a8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6d0028-0b60-44b4-9338-afaa6a68fe8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C9F97E-8187-4F32-9B3B-F72AB0FC73F9}">
  <ds:schemaRefs>
    <ds:schemaRef ds:uri="566d0028-0b60-44b4-9338-afaa6a68fe8b"/>
    <ds:schemaRef ds:uri="868aa6cb-1b02-4f66-b146-5c61c585a8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CFA37B4-F091-4D2C-A9E7-40865D7A9259}">
  <ds:schemaRefs>
    <ds:schemaRef ds:uri="566d0028-0b60-44b4-9338-afaa6a68fe8b"/>
    <ds:schemaRef ds:uri="868aa6cb-1b02-4f66-b146-5c61c585a83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FF41E6E-5BE7-4535-B5E7-D8B5065E2D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</Words>
  <Application>Microsoft Office PowerPoint</Application>
  <PresentationFormat>Widescreen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Black</vt:lpstr>
      <vt:lpstr>Bebas</vt:lpstr>
      <vt:lpstr>Calibri</vt:lpstr>
      <vt:lpstr>Calibri Light</vt:lpstr>
      <vt:lpstr>MADE Soulmaze</vt:lpstr>
      <vt:lpstr>Poppin</vt:lpstr>
      <vt:lpstr>Kantoorthema</vt:lpstr>
      <vt:lpstr>PowerPoint Presentation</vt:lpstr>
      <vt:lpstr>PowerPoint Presentation</vt:lpstr>
      <vt:lpstr>Wat is onze challenge? </vt:lpstr>
      <vt:lpstr>De challenge</vt:lpstr>
      <vt:lpstr>De box</vt:lpstr>
      <vt:lpstr>Feeling feedback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Warda Fkiri</dc:creator>
  <cp:lastModifiedBy>Jaap Reerink</cp:lastModifiedBy>
  <cp:revision>3</cp:revision>
  <dcterms:created xsi:type="dcterms:W3CDTF">2022-01-21T09:36:09Z</dcterms:created>
  <dcterms:modified xsi:type="dcterms:W3CDTF">2022-02-07T13:32:24Z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0x010100509E9919D1199747B0DE573C7DE80C53</vt:lpwstr>
  </property>
</Properties>
</file>